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997F-5B8F-4EEE-91ED-CFE885391BF3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B3C7-4749-4FBD-AE27-760F9B402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5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997F-5B8F-4EEE-91ED-CFE885391BF3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B3C7-4749-4FBD-AE27-760F9B402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50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997F-5B8F-4EEE-91ED-CFE885391BF3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B3C7-4749-4FBD-AE27-760F9B402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46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997F-5B8F-4EEE-91ED-CFE885391BF3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B3C7-4749-4FBD-AE27-760F9B402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55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997F-5B8F-4EEE-91ED-CFE885391BF3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B3C7-4749-4FBD-AE27-760F9B402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72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997F-5B8F-4EEE-91ED-CFE885391BF3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B3C7-4749-4FBD-AE27-760F9B402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40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997F-5B8F-4EEE-91ED-CFE885391BF3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B3C7-4749-4FBD-AE27-760F9B402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0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997F-5B8F-4EEE-91ED-CFE885391BF3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B3C7-4749-4FBD-AE27-760F9B402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46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997F-5B8F-4EEE-91ED-CFE885391BF3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B3C7-4749-4FBD-AE27-760F9B402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48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997F-5B8F-4EEE-91ED-CFE885391BF3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B3C7-4749-4FBD-AE27-760F9B402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95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997F-5B8F-4EEE-91ED-CFE885391BF3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B3C7-4749-4FBD-AE27-760F9B402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783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4997F-5B8F-4EEE-91ED-CFE885391BF3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AB3C7-4749-4FBD-AE27-760F9B402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89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548680"/>
            <a:ext cx="547260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 smtClean="0"/>
              <a:t>Mirko</a:t>
            </a:r>
            <a:r>
              <a:rPr lang="en-GB" dirty="0" smtClean="0"/>
              <a:t> </a:t>
            </a:r>
            <a:r>
              <a:rPr lang="en-GB" dirty="0" err="1" smtClean="0"/>
              <a:t>Albani</a:t>
            </a:r>
            <a:r>
              <a:rPr lang="en-GB" dirty="0" smtClean="0"/>
              <a:t> - SCIDEP-ES</a:t>
            </a:r>
          </a:p>
          <a:p>
            <a:r>
              <a:rPr lang="en-GB" dirty="0" smtClean="0"/>
              <a:t>Neil Beagrie – Keeping Research Data Safe</a:t>
            </a:r>
          </a:p>
          <a:p>
            <a:r>
              <a:rPr lang="en-GB" dirty="0" smtClean="0"/>
              <a:t>Luigi </a:t>
            </a:r>
            <a:r>
              <a:rPr lang="en-GB" dirty="0" err="1" smtClean="0"/>
              <a:t>Carotenuto</a:t>
            </a:r>
            <a:r>
              <a:rPr lang="en-GB" dirty="0" smtClean="0"/>
              <a:t> – </a:t>
            </a:r>
            <a:r>
              <a:rPr lang="en-GB" dirty="0" err="1" smtClean="0"/>
              <a:t>Ulysse</a:t>
            </a:r>
            <a:r>
              <a:rPr lang="en-GB" dirty="0" smtClean="0"/>
              <a:t> and Circe</a:t>
            </a:r>
          </a:p>
          <a:p>
            <a:r>
              <a:rPr lang="en-GB" dirty="0" smtClean="0"/>
              <a:t>Martin Donnelly – Data Management Planning</a:t>
            </a:r>
          </a:p>
          <a:p>
            <a:r>
              <a:rPr lang="en-GB" dirty="0" smtClean="0"/>
              <a:t>Michael Factor - Ensure</a:t>
            </a:r>
          </a:p>
          <a:p>
            <a:r>
              <a:rPr lang="en-GB" dirty="0" smtClean="0"/>
              <a:t>David </a:t>
            </a:r>
            <a:r>
              <a:rPr lang="en-GB" dirty="0"/>
              <a:t>Giaretta - APARSEN</a:t>
            </a:r>
          </a:p>
          <a:p>
            <a:r>
              <a:rPr lang="en-GB" dirty="0" smtClean="0"/>
              <a:t>Neil Grindley - 4C</a:t>
            </a:r>
          </a:p>
          <a:p>
            <a:r>
              <a:rPr lang="en-GB" dirty="0" smtClean="0"/>
              <a:t>Ross </a:t>
            </a:r>
            <a:r>
              <a:rPr lang="en-GB" dirty="0"/>
              <a:t>King - SCAPE</a:t>
            </a:r>
          </a:p>
          <a:p>
            <a:r>
              <a:rPr lang="en-GB" dirty="0" smtClean="0"/>
              <a:t>Ari </a:t>
            </a:r>
            <a:r>
              <a:rPr lang="en-GB" dirty="0" err="1" smtClean="0"/>
              <a:t>Lukkarinen</a:t>
            </a:r>
            <a:r>
              <a:rPr lang="en-GB" dirty="0" smtClean="0"/>
              <a:t> - </a:t>
            </a:r>
            <a:r>
              <a:rPr lang="en-GB" dirty="0" err="1" smtClean="0"/>
              <a:t>EUDat</a:t>
            </a:r>
            <a:endParaRPr lang="en-GB" dirty="0" smtClean="0"/>
          </a:p>
          <a:p>
            <a:r>
              <a:rPr lang="en-GB" dirty="0" smtClean="0"/>
              <a:t>Maurizio Lunghi - </a:t>
            </a:r>
            <a:r>
              <a:rPr lang="en-GB" dirty="0" err="1" smtClean="0"/>
              <a:t>DigiCurV</a:t>
            </a:r>
            <a:endParaRPr lang="en-GB" dirty="0" smtClean="0"/>
          </a:p>
          <a:p>
            <a:r>
              <a:rPr lang="en-GB" dirty="0" smtClean="0"/>
              <a:t>Rudi Mayer - TIMBUS</a:t>
            </a:r>
          </a:p>
          <a:p>
            <a:r>
              <a:rPr lang="en-GB" dirty="0" err="1" smtClean="0"/>
              <a:t>Cezary</a:t>
            </a:r>
            <a:r>
              <a:rPr lang="en-GB" dirty="0" smtClean="0"/>
              <a:t> </a:t>
            </a:r>
            <a:r>
              <a:rPr lang="en-GB" dirty="0" err="1"/>
              <a:t>Mazurek</a:t>
            </a:r>
            <a:r>
              <a:rPr lang="en-GB" dirty="0"/>
              <a:t> - Wf4Ever</a:t>
            </a:r>
          </a:p>
          <a:p>
            <a:r>
              <a:rPr lang="en-GB" dirty="0" smtClean="0"/>
              <a:t>Salvatore </a:t>
            </a:r>
            <a:r>
              <a:rPr lang="en-GB" dirty="0"/>
              <a:t>Mele - ODE</a:t>
            </a:r>
          </a:p>
          <a:p>
            <a:r>
              <a:rPr lang="en-GB" dirty="0" smtClean="0"/>
              <a:t>Susan Reilly – Research passports</a:t>
            </a:r>
          </a:p>
          <a:p>
            <a:r>
              <a:rPr lang="en-GB" dirty="0" smtClean="0"/>
              <a:t>Thomas </a:t>
            </a:r>
            <a:r>
              <a:rPr lang="en-GB" dirty="0" err="1"/>
              <a:t>Riise</a:t>
            </a:r>
            <a:r>
              <a:rPr lang="en-GB" dirty="0"/>
              <a:t> – ARCOMEM</a:t>
            </a:r>
          </a:p>
          <a:p>
            <a:r>
              <a:rPr lang="en-GB" dirty="0" smtClean="0"/>
              <a:t>Jamie </a:t>
            </a:r>
            <a:r>
              <a:rPr lang="en-GB" dirty="0" err="1"/>
              <a:t>Shiers</a:t>
            </a:r>
            <a:r>
              <a:rPr lang="en-GB" dirty="0"/>
              <a:t> </a:t>
            </a:r>
            <a:r>
              <a:rPr lang="en-GB" dirty="0" smtClean="0"/>
              <a:t>DPHEP</a:t>
            </a:r>
          </a:p>
          <a:p>
            <a:r>
              <a:rPr lang="en-GB" dirty="0" smtClean="0"/>
              <a:t>Barbara </a:t>
            </a:r>
            <a:r>
              <a:rPr lang="en-GB" dirty="0" err="1" smtClean="0"/>
              <a:t>Sierman</a:t>
            </a:r>
            <a:r>
              <a:rPr lang="en-GB" dirty="0" smtClean="0"/>
              <a:t> – The Atlas</a:t>
            </a:r>
          </a:p>
          <a:p>
            <a:r>
              <a:rPr lang="en-GB" dirty="0" err="1" smtClean="0"/>
              <a:t>Miroslav</a:t>
            </a:r>
            <a:r>
              <a:rPr lang="en-GB" dirty="0" smtClean="0"/>
              <a:t> </a:t>
            </a:r>
            <a:r>
              <a:rPr lang="en-GB" dirty="0" err="1"/>
              <a:t>Sirl</a:t>
            </a:r>
            <a:endParaRPr lang="en-GB" dirty="0"/>
          </a:p>
          <a:p>
            <a:r>
              <a:rPr lang="en-GB" dirty="0" err="1" smtClean="0"/>
              <a:t>Eefke</a:t>
            </a:r>
            <a:r>
              <a:rPr lang="en-GB" dirty="0" smtClean="0"/>
              <a:t> </a:t>
            </a:r>
            <a:r>
              <a:rPr lang="en-GB" dirty="0" err="1" smtClean="0"/>
              <a:t>Smit</a:t>
            </a:r>
            <a:r>
              <a:rPr lang="en-GB" dirty="0" smtClean="0"/>
              <a:t> – </a:t>
            </a:r>
            <a:r>
              <a:rPr lang="en-GB" dirty="0" err="1" smtClean="0"/>
              <a:t>Codata</a:t>
            </a:r>
            <a:r>
              <a:rPr lang="en-GB" dirty="0" smtClean="0"/>
              <a:t> and Data </a:t>
            </a:r>
            <a:r>
              <a:rPr lang="en-GB" dirty="0" smtClean="0"/>
              <a:t>Citation</a:t>
            </a:r>
          </a:p>
          <a:p>
            <a:r>
              <a:rPr lang="en-GB" dirty="0" err="1"/>
              <a:t>Beiamino</a:t>
            </a:r>
            <a:r>
              <a:rPr lang="en-GB" dirty="0"/>
              <a:t> Di Martino – </a:t>
            </a:r>
            <a:r>
              <a:rPr lang="en-GB" dirty="0" smtClean="0"/>
              <a:t>MOSAIC</a:t>
            </a:r>
            <a:endParaRPr lang="en-GB" dirty="0" smtClean="0"/>
          </a:p>
          <a:p>
            <a:pPr algn="r"/>
            <a:r>
              <a:rPr lang="en-GB" b="1" dirty="0" smtClean="0"/>
              <a:t>Anyone </a:t>
            </a:r>
            <a:r>
              <a:rPr lang="en-GB" b="1" dirty="0" smtClean="0"/>
              <a:t>else?</a:t>
            </a:r>
          </a:p>
        </p:txBody>
      </p:sp>
    </p:spTree>
    <p:extLst>
      <p:ext uri="{BB962C8B-B14F-4D97-AF65-F5344CB8AC3E}">
        <p14:creationId xmlns:p14="http://schemas.microsoft.com/office/powerpoint/2010/main" val="251629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</dc:creator>
  <cp:lastModifiedBy>gUNTHER kOHLHAMMER</cp:lastModifiedBy>
  <cp:revision>4</cp:revision>
  <dcterms:created xsi:type="dcterms:W3CDTF">2012-11-06T15:12:17Z</dcterms:created>
  <dcterms:modified xsi:type="dcterms:W3CDTF">2012-11-06T15:36:06Z</dcterms:modified>
</cp:coreProperties>
</file>