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E4D91-C07A-B34A-8C08-83605FF9466C}" type="datetimeFigureOut">
              <a:rPr lang="en-US" smtClean="0"/>
              <a:t>11/1/12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91EF3-A167-E944-B3C9-9346A3F13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5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“motivation” link is to a presentation / video by David South / DESY at the International Conference</a:t>
            </a:r>
            <a:r>
              <a:rPr lang="en-US" baseline="0" dirty="0" smtClean="0"/>
              <a:t> on Computing in High Energy and Nuclear Physics (CHEP) in New York, May 2012.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91EF3-A167-E944-B3C9-9346A3F13F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6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6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8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5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2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4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0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8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4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8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EDDA9-245A-3A4A-8D68-69B808DAE938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7B527-F1D5-FE45-806F-C22C26B7F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4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hep.org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amie.Shiers@cern.ch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al.gov/directorate/icfa/" TargetMode="External"/><Relationship Id="rId4" Type="http://schemas.openxmlformats.org/officeDocument/2006/relationships/hyperlink" Target="http://arxiv.org/pdf/1205.4667.pdf" TargetMode="External"/><Relationship Id="rId5" Type="http://schemas.openxmlformats.org/officeDocument/2006/relationships/hyperlink" Target="http://indico.cern.ch/contributionDisplay.py?contribId=607&amp;confId=149557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ernvm.cern.ch/portal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2096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Preservation in </a:t>
            </a:r>
            <a:br>
              <a:rPr lang="en-US" dirty="0" smtClean="0"/>
            </a:br>
            <a:r>
              <a:rPr lang="en-US" dirty="0" smtClean="0"/>
              <a:t>High Energy Physics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Towards a Global Effort for Sustainable Long-Term Data Preservation in HEP</a:t>
            </a:r>
          </a:p>
          <a:p>
            <a:r>
              <a:rPr lang="en-US" dirty="0" smtClean="0">
                <a:hlinkClick r:id="rId2"/>
              </a:rPr>
              <a:t>Jamie.Shiers@cern.ch</a:t>
            </a:r>
            <a:r>
              <a:rPr lang="en-US" dirty="0" smtClean="0"/>
              <a:t> - </a:t>
            </a:r>
            <a:r>
              <a:rPr lang="en-US" dirty="0" smtClean="0">
                <a:hlinkClick r:id="rId3"/>
              </a:rPr>
              <a:t>www.dphep.org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890" y="262618"/>
            <a:ext cx="2982035" cy="152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7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DPHEP –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7" y="1417638"/>
            <a:ext cx="8462384" cy="49744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DPHEP has been a study group on Data Preservation and </a:t>
            </a:r>
            <a:r>
              <a:rPr lang="en-US" b="1" dirty="0" smtClean="0">
                <a:solidFill>
                  <a:srgbClr val="FF0000"/>
                </a:solidFill>
              </a:rPr>
              <a:t>Long Term Analysis </a:t>
            </a:r>
            <a:r>
              <a:rPr lang="en-US" dirty="0" smtClean="0"/>
              <a:t>in HEP</a:t>
            </a:r>
          </a:p>
          <a:p>
            <a:r>
              <a:rPr lang="en-US" dirty="0" smtClean="0"/>
              <a:t>Reports to International Committee on Future Accelerators (</a:t>
            </a:r>
            <a:r>
              <a:rPr lang="en-US" dirty="0" smtClean="0">
                <a:hlinkClick r:id="rId3"/>
              </a:rPr>
              <a:t>ICFA</a:t>
            </a:r>
            <a:r>
              <a:rPr lang="en-US" dirty="0" smtClean="0"/>
              <a:t>), involves all major HEP labs and experiments</a:t>
            </a:r>
          </a:p>
          <a:p>
            <a:r>
              <a:rPr lang="en-US" dirty="0" smtClean="0"/>
              <a:t>Produced a </a:t>
            </a:r>
            <a:r>
              <a:rPr lang="en-US" dirty="0" smtClean="0">
                <a:hlinkClick r:id="rId4"/>
              </a:rPr>
              <a:t>Blueprint</a:t>
            </a:r>
            <a:r>
              <a:rPr lang="en-US" dirty="0" smtClean="0"/>
              <a:t> in May 2012 which outlines </a:t>
            </a:r>
            <a:r>
              <a:rPr lang="en-US" dirty="0" smtClean="0">
                <a:hlinkClick r:id="rId5"/>
              </a:rPr>
              <a:t>motivation</a:t>
            </a:r>
            <a:r>
              <a:rPr lang="en-US" dirty="0" smtClean="0"/>
              <a:t> for DP in HEP, current status at different laboratories and makes concrete proposals for next steps</a:t>
            </a:r>
          </a:p>
          <a:p>
            <a:pPr>
              <a:buFont typeface="Wingdings" charset="2"/>
              <a:buChar char="Ø"/>
            </a:pPr>
            <a:r>
              <a:rPr lang="en-US" b="1" dirty="0" smtClean="0">
                <a:solidFill>
                  <a:srgbClr val="008000"/>
                </a:solidFill>
              </a:rPr>
              <a:t>International </a:t>
            </a:r>
            <a:r>
              <a:rPr lang="en-US" b="1" dirty="0" err="1" smtClean="0">
                <a:solidFill>
                  <a:srgbClr val="008000"/>
                </a:solidFill>
              </a:rPr>
              <a:t>Organisation</a:t>
            </a:r>
            <a:r>
              <a:rPr lang="en-US" b="1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(Collaboration) with full-time Project Manager and specific deliverables for initial period of operation (3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5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DPHEP – Collaboration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336501" cy="526433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As well as collaboration within HEP community, seek active collaboration with other disciplines facing same / similar challenges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We hope to learn from you and share with you…</a:t>
            </a:r>
          </a:p>
          <a:p>
            <a:endParaRPr lang="en-US" dirty="0" smtClean="0"/>
          </a:p>
          <a:p>
            <a:r>
              <a:rPr lang="en-US" dirty="0" smtClean="0"/>
              <a:t>What can we bring?</a:t>
            </a:r>
          </a:p>
          <a:p>
            <a:pPr lvl="1">
              <a:buFont typeface="Wingdings" charset="2"/>
              <a:buChar char=""/>
            </a:pPr>
            <a:r>
              <a:rPr lang="en-US" b="1" dirty="0" smtClean="0">
                <a:solidFill>
                  <a:srgbClr val="008000"/>
                </a:solidFill>
              </a:rPr>
              <a:t>Long-term experience in large s/w packages; heterogeneous and changing environments;</a:t>
            </a:r>
          </a:p>
          <a:p>
            <a:pPr lvl="2"/>
            <a:r>
              <a:rPr lang="en-US" dirty="0" smtClean="0"/>
              <a:t>CERNLIB, GEANT, ROOT: development &amp; maintenance over decades</a:t>
            </a:r>
          </a:p>
          <a:p>
            <a:pPr lvl="1">
              <a:buFont typeface="Wingdings" charset="2"/>
              <a:buChar char=""/>
            </a:pPr>
            <a:r>
              <a:rPr lang="en-US" b="1" dirty="0" smtClean="0">
                <a:solidFill>
                  <a:srgbClr val="0000FF"/>
                </a:solidFill>
              </a:rPr>
              <a:t>Extensive experience in production e-Infrastructures;</a:t>
            </a:r>
          </a:p>
          <a:p>
            <a:pPr lvl="2"/>
            <a:r>
              <a:rPr lang="en-US" dirty="0" smtClean="0"/>
              <a:t>Worldwide LHC Computing Grid, OSG, EGI, EGEE &amp; EDG projects</a:t>
            </a:r>
          </a:p>
          <a:p>
            <a:pPr lvl="1">
              <a:buFont typeface="Wingdings" charset="2"/>
              <a:buChar char=""/>
            </a:pPr>
            <a:r>
              <a:rPr lang="en-US" b="1" dirty="0" smtClean="0">
                <a:solidFill>
                  <a:srgbClr val="660066"/>
                </a:solidFill>
              </a:rPr>
              <a:t>Very large (&gt;&gt;100PB) distributed / replicated data stores;</a:t>
            </a:r>
          </a:p>
          <a:p>
            <a:pPr lvl="2"/>
            <a:r>
              <a:rPr lang="en-US" dirty="0" smtClean="0"/>
              <a:t>For LHC, CERN and O(10) Tier1 sites around the globe</a:t>
            </a:r>
          </a:p>
          <a:p>
            <a:pPr lvl="1">
              <a:buFont typeface="Wingdings" charset="2"/>
              <a:buChar char=""/>
            </a:pPr>
            <a:r>
              <a:rPr lang="en-US" b="1" dirty="0" smtClean="0"/>
              <a:t>Specific technologies that may be of relevance, e.g. </a:t>
            </a:r>
            <a:r>
              <a:rPr lang="en-US" dirty="0" smtClean="0">
                <a:hlinkClick r:id="rId2"/>
              </a:rPr>
              <a:t>CernVM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Track record of sharing technologies pioneered / originated in HEP: Web, grid, others…</a:t>
            </a:r>
          </a:p>
          <a:p>
            <a:pPr lvl="1">
              <a:buFont typeface="Wingdings" charset="2"/>
              <a:buChar char="ü"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Active participation in International Projects with other disciplines, including those directly related to Open Access and data preservation</a:t>
            </a:r>
          </a:p>
          <a:p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b="1" dirty="0" smtClean="0"/>
              <a:t>Data Preservation and Collaboration with other disciplines on common / shared standards expected to feature in European Particle Physics Strategy, to be adopted by CERN Council in Brussels in May 2013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6476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DPHEP – 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Marseille Workshop</a:t>
            </a:r>
            <a:r>
              <a:rPr lang="en-US" dirty="0" smtClean="0"/>
              <a:t>, 19-21 November</a:t>
            </a:r>
          </a:p>
          <a:p>
            <a:endParaRPr lang="en-US" dirty="0" smtClean="0"/>
          </a:p>
          <a:p>
            <a:r>
              <a:rPr lang="en-US" dirty="0" smtClean="0"/>
              <a:t>Definition of </a:t>
            </a:r>
            <a:r>
              <a:rPr lang="en-US" b="1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 Data Preservation Activities across HEP labs – will report on these regularly</a:t>
            </a:r>
          </a:p>
          <a:p>
            <a:endParaRPr lang="en-US" dirty="0" smtClean="0"/>
          </a:p>
          <a:p>
            <a:r>
              <a:rPr lang="en-US" dirty="0" smtClean="0"/>
              <a:t>Active </a:t>
            </a:r>
            <a:r>
              <a:rPr lang="en-US" b="1" dirty="0" smtClean="0">
                <a:solidFill>
                  <a:srgbClr val="008000"/>
                </a:solidFill>
              </a:rPr>
              <a:t>participation</a:t>
            </a:r>
            <a:r>
              <a:rPr lang="en-US" dirty="0" smtClean="0"/>
              <a:t> in international and inter-disciplinary data preservation and data management activities (current &amp; new)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383</Words>
  <Application>Microsoft Macintosh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Data Preservation in  High Energy Physics</vt:lpstr>
      <vt:lpstr>DPHEP – Introduction</vt:lpstr>
      <vt:lpstr>DPHEP – Collaboration </vt:lpstr>
      <vt:lpstr>DPHEP – What Next?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Preservation in  High Energy Physics</dc:title>
  <dc:creator>Jamie Shiers</dc:creator>
  <cp:lastModifiedBy>Jamie Shiers</cp:lastModifiedBy>
  <cp:revision>12</cp:revision>
  <dcterms:created xsi:type="dcterms:W3CDTF">2012-11-01T08:04:20Z</dcterms:created>
  <dcterms:modified xsi:type="dcterms:W3CDTF">2012-11-01T09:16:39Z</dcterms:modified>
</cp:coreProperties>
</file>