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C9106-E595-4FD7-BD94-94CA489E0253}" type="datetimeFigureOut">
              <a:rPr lang="nl-NL" smtClean="0"/>
              <a:t>6-11-2012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A457-2ED4-4F1E-A2E6-D190A74D48D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lasofdigitaldamages.info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atlas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476672"/>
            <a:ext cx="8229600" cy="2564040"/>
          </a:xfrm>
        </p:spPr>
      </p:pic>
      <p:sp>
        <p:nvSpPr>
          <p:cNvPr id="5" name="Tekstvak 4"/>
          <p:cNvSpPr txBox="1"/>
          <p:nvPr/>
        </p:nvSpPr>
        <p:spPr>
          <a:xfrm>
            <a:off x="1115616" y="2852936"/>
            <a:ext cx="74168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600" dirty="0" smtClean="0"/>
              <a:t> </a:t>
            </a:r>
            <a:r>
              <a:rPr lang="nl-NL" sz="4400" dirty="0" err="1" smtClean="0"/>
              <a:t>An</a:t>
            </a:r>
            <a:r>
              <a:rPr lang="nl-NL" sz="4400" dirty="0" smtClean="0"/>
              <a:t> image</a:t>
            </a:r>
          </a:p>
          <a:p>
            <a:pPr>
              <a:buFont typeface="Arial" pitchFamily="34" charset="0"/>
              <a:buChar char="•"/>
            </a:pPr>
            <a:r>
              <a:rPr lang="nl-NL" sz="4400" dirty="0" smtClean="0"/>
              <a:t>A </a:t>
            </a:r>
            <a:r>
              <a:rPr lang="nl-NL" sz="4400" dirty="0" err="1" smtClean="0"/>
              <a:t>description</a:t>
            </a:r>
            <a:r>
              <a:rPr lang="nl-NL" sz="4400" dirty="0" smtClean="0"/>
              <a:t>: </a:t>
            </a:r>
            <a:r>
              <a:rPr lang="nl-NL" sz="4400" dirty="0" err="1" smtClean="0"/>
              <a:t>what</a:t>
            </a:r>
            <a:endParaRPr lang="nl-NL" sz="4400" dirty="0" smtClean="0"/>
          </a:p>
          <a:p>
            <a:pPr>
              <a:buFont typeface="Arial" pitchFamily="34" charset="0"/>
              <a:buChar char="•"/>
            </a:pPr>
            <a:r>
              <a:rPr lang="nl-NL" sz="4400" dirty="0" err="1" smtClean="0"/>
              <a:t>An</a:t>
            </a:r>
            <a:r>
              <a:rPr lang="nl-NL" sz="4400" dirty="0" smtClean="0"/>
              <a:t> </a:t>
            </a:r>
            <a:r>
              <a:rPr lang="nl-NL" sz="4400" dirty="0" err="1" smtClean="0"/>
              <a:t>explanation</a:t>
            </a:r>
            <a:r>
              <a:rPr lang="nl-NL" sz="4400" dirty="0" smtClean="0"/>
              <a:t>: </a:t>
            </a:r>
            <a:r>
              <a:rPr lang="nl-NL" sz="4400" dirty="0" err="1" smtClean="0"/>
              <a:t>why</a:t>
            </a:r>
            <a:endParaRPr lang="nl-NL" sz="4400" dirty="0" smtClean="0"/>
          </a:p>
          <a:p>
            <a:pPr>
              <a:buFont typeface="Arial" pitchFamily="34" charset="0"/>
              <a:buChar char="•"/>
            </a:pPr>
            <a:r>
              <a:rPr lang="nl-NL" sz="4400" dirty="0" err="1" smtClean="0"/>
              <a:t>How</a:t>
            </a:r>
            <a:r>
              <a:rPr lang="nl-NL" sz="4400" dirty="0" smtClean="0"/>
              <a:t> to prevent </a:t>
            </a:r>
            <a:r>
              <a:rPr lang="nl-NL" sz="4400" dirty="0" err="1" smtClean="0"/>
              <a:t>it</a:t>
            </a:r>
            <a:endParaRPr lang="nl-NL" sz="4400" dirty="0" smtClean="0"/>
          </a:p>
          <a:p>
            <a:pPr>
              <a:buFont typeface="Arial" pitchFamily="34" charset="0"/>
              <a:buChar char="•"/>
            </a:pPr>
            <a:r>
              <a:rPr lang="nl-NL" sz="4400" dirty="0" smtClean="0"/>
              <a:t>More info to </a:t>
            </a:r>
            <a:r>
              <a:rPr lang="nl-NL" sz="4400" dirty="0" err="1" smtClean="0"/>
              <a:t>be</a:t>
            </a:r>
            <a:r>
              <a:rPr lang="nl-NL" sz="4400" dirty="0" smtClean="0"/>
              <a:t> </a:t>
            </a:r>
            <a:r>
              <a:rPr lang="nl-NL" sz="4400" dirty="0" err="1" smtClean="0"/>
              <a:t>found</a:t>
            </a:r>
            <a:endParaRPr lang="nl-NL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4442048"/>
          </a:xfrm>
        </p:spPr>
        <p:txBody>
          <a:bodyPr>
            <a:normAutofit/>
          </a:bodyPr>
          <a:lstStyle/>
          <a:p>
            <a:r>
              <a:rPr lang="nl-NL" sz="4400" b="1" dirty="0" err="1" smtClean="0">
                <a:hlinkClick r:id="rId2"/>
              </a:rPr>
              <a:t>www.atlasofdigitaldamages.info</a:t>
            </a:r>
            <a:endParaRPr lang="nl-NL" sz="4400" b="1" dirty="0" smtClean="0"/>
          </a:p>
          <a:p>
            <a:endParaRPr lang="nl-NL" sz="4400" b="1" dirty="0"/>
          </a:p>
          <a:p>
            <a:endParaRPr lang="nl-NL" sz="4400" b="1" dirty="0" smtClean="0"/>
          </a:p>
          <a:p>
            <a:r>
              <a:rPr lang="nl-NL" sz="4400" b="1" dirty="0" err="1" smtClean="0"/>
              <a:t>Contribute</a:t>
            </a:r>
            <a:r>
              <a:rPr lang="nl-NL" sz="4400" b="1" dirty="0" smtClean="0"/>
              <a:t>  at:</a:t>
            </a:r>
          </a:p>
          <a:p>
            <a:r>
              <a:rPr lang="nl-NL" sz="4400" b="1" dirty="0" smtClean="0"/>
              <a:t>info@</a:t>
            </a:r>
            <a:r>
              <a:rPr lang="nl-NL" sz="4400" b="1" dirty="0" err="1" smtClean="0"/>
              <a:t>atlasofdigitaldamages.info</a:t>
            </a:r>
            <a:endParaRPr lang="nl-NL" sz="4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25</Words>
  <Application>Microsoft Office PowerPoint</Application>
  <PresentationFormat>Diavoorstelling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Company>Uw bedrijfsnaam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Barbara Sierman</dc:creator>
  <cp:lastModifiedBy>Barbara Sierman</cp:lastModifiedBy>
  <cp:revision>1</cp:revision>
  <dcterms:created xsi:type="dcterms:W3CDTF">2012-11-06T13:16:20Z</dcterms:created>
  <dcterms:modified xsi:type="dcterms:W3CDTF">2012-11-06T14:28:01Z</dcterms:modified>
</cp:coreProperties>
</file>